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FFB2-07B5-C491-5A2F-FDE76922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5A0CD-7287-42BF-B9FA-BF5AF8339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B823-8697-A9EE-709A-4B17D8D8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BEEF4-31A7-86F3-3AA1-AE823A86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3D198-691C-FF8E-B955-CE09143C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38C5-6441-E1F0-0E28-6EFF91F7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3E3F4-F490-14C8-B5D7-50C0788F6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1A6C5-DE7D-D62A-ED8C-344C6396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5532-C3B7-DC8A-DD0C-DFC80564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443C8-8DA3-5D5A-7E03-C0B43AA6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481B2-9989-29FD-57F7-FCC1BE6D1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3D57E-F7F4-324E-DBB0-E0A46262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0CB9-308A-2967-D633-18891D5B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5334-F33A-F6B3-19E0-29F2D7DA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7542-53C4-C7D9-B28F-0BAA261B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58BB-896E-E077-43B6-715952CA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5BD5-23F6-9D18-E95C-AC7D1A61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6A42-58F5-5C80-838D-E245D6A7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7370-E9BC-A71E-1847-0C7A879F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EA80-0480-F807-E805-E3D1B9DA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76A6-6D43-B281-7E48-03CD18E4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5EB73-B9C3-8B88-FBEA-35F40DBC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68FC-1C94-91A9-A906-DA891D40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4B8E-76D2-00EA-A0E9-AB65D7F7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2DA56-D2AB-F407-2063-BA04C01B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4640-9FB2-4335-49BE-3939DE85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E4EB-0824-ECEF-59A6-58EF11CE5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5FD73-95B8-16FF-D8D8-B2690827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5D93A-7993-773F-7895-ABB664A9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CF1B-B2EF-9AEC-D5C0-006F64E0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BC466-34BD-01AA-AE8F-D6BADA23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2346-6054-5E46-0402-C0320C30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1CA20-A151-9282-2685-9064CFFEB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C7D7B-5378-D560-C27D-FB82A3DD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5C268-DF81-DBD1-2D50-BF33709C2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391C-D8C4-8CED-F6EC-0D5C566BC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EC8AE-04B4-1A6B-FED6-447FC48D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7D37B-AC64-7447-479B-F63D859A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519B1-A12C-B645-8AC9-CDF93C00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A714-C652-55E8-8F4D-7FBEE726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8B944-98F1-0132-2043-51B4DF5D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CF636-7D32-5BE0-3D86-8C6C24F8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4EB71-075A-005C-9B95-4E3B52BA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E86A1-48C9-41FD-2F24-17715F08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42820-0046-59D8-F0EC-F9D644B3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34A07-E4C3-4428-CFAE-4C54D14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8D8F-7584-633C-619F-BBB29113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0092-ED3C-BEB3-2E0F-9FABA928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C5643-BCC7-EE48-8433-A66380C82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73270-B84F-DAD9-F883-2E05649E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7CF54-E755-37CF-65C8-14927EEC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0770D-AF83-33B4-B667-8CF711C0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896B-C123-D3D3-2281-2492A2D0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EDDC7-4022-9A31-EC4D-9AB6A7D80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45715-0BBA-C394-C9BF-E4732171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F81D1-3E36-B2EB-4E46-F7D144B2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78119-AC34-E28A-3232-EE22BA68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7DEFF-FFC4-ED23-0EF9-C5DA5E3A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BE485-61EE-6B01-E892-AE5B1106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D240A-AD11-BABB-B283-A80F19E4A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C459B-389F-A4EC-572E-91EE69866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00AFF-6F80-4177-AC4A-AAD34EA9763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092E-33ED-4284-F28B-5EF92511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9BF82-C88C-8785-AAF5-1CEE82C7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E4161-E105-454F-ABF3-1F423A7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B1E8-5BBA-B043-577A-C881C2DCA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Scores</a:t>
            </a:r>
            <a:br>
              <a:rPr lang="en-US" dirty="0"/>
            </a:br>
            <a:r>
              <a:rPr lang="en-US" dirty="0"/>
              <a:t> &amp; </a:t>
            </a:r>
            <a:br>
              <a:rPr lang="en-US" dirty="0"/>
            </a:br>
            <a:r>
              <a:rPr lang="en-US" dirty="0"/>
              <a:t>Pitch Counts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7DCBF-5017-43D2-F7D8-F00E18243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298"/>
            <a:ext cx="9144000" cy="1655762"/>
          </a:xfrm>
        </p:spPr>
        <p:txBody>
          <a:bodyPr/>
          <a:lstStyle/>
          <a:p>
            <a:r>
              <a:rPr lang="en-US" dirty="0"/>
              <a:t>Start by logging in at </a:t>
            </a:r>
          </a:p>
          <a:p>
            <a:r>
              <a:rPr lang="en-US" dirty="0"/>
              <a:t>www.troybaseballboosters.com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78288-833D-05C0-63E9-558F5747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" y="119311"/>
            <a:ext cx="1701002" cy="1410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5BF03-64C7-257F-A9C0-B0305051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" y="5248976"/>
            <a:ext cx="1701002" cy="1410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4967F-F34C-4077-15ED-4DADE0BEC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12" y="119310"/>
            <a:ext cx="1701002" cy="1410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0362A-0402-B8B1-9D97-589B2624D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12" y="5248976"/>
            <a:ext cx="1701002" cy="14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8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6E9E-4389-A8DE-71E6-30DCAD23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04"/>
            <a:ext cx="10515600" cy="836354"/>
          </a:xfrm>
        </p:spPr>
        <p:txBody>
          <a:bodyPr/>
          <a:lstStyle/>
          <a:p>
            <a:pPr algn="ctr"/>
            <a:r>
              <a:rPr lang="en-US" dirty="0"/>
              <a:t>Entering Game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36A0-FC16-9E0F-C7BE-60E412D2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34530"/>
            <a:ext cx="2521688" cy="49545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Home Team Manager responsibility</a:t>
            </a:r>
          </a:p>
          <a:p>
            <a:r>
              <a:rPr lang="en-US" sz="2400" dirty="0"/>
              <a:t>Navigate to your Team Page</a:t>
            </a:r>
          </a:p>
          <a:p>
            <a:r>
              <a:rPr lang="en-US" sz="2400" dirty="0"/>
              <a:t>There are multiple ways to get there</a:t>
            </a:r>
          </a:p>
          <a:p>
            <a:endParaRPr lang="en-US" sz="2400" dirty="0"/>
          </a:p>
          <a:p>
            <a:r>
              <a:rPr lang="en-US" sz="2400" dirty="0"/>
              <a:t>NOTE: the Away Team Manager can not enter scores or pitch counts – system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284B9-7126-22D7-742D-79583646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7870" y="1334529"/>
            <a:ext cx="8677743" cy="49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BABB0-1701-1422-1747-040461F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549F-5EA5-E5FD-CF81-7F3582F2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99"/>
            <a:ext cx="10515600" cy="836354"/>
          </a:xfrm>
        </p:spPr>
        <p:txBody>
          <a:bodyPr/>
          <a:lstStyle/>
          <a:p>
            <a:pPr algn="ctr"/>
            <a:r>
              <a:rPr lang="en-US" dirty="0"/>
              <a:t>Entering Game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A876F-E420-7198-BF82-0B1CFF42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34530"/>
            <a:ext cx="2521688" cy="49545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Go to the Calendar</a:t>
            </a:r>
          </a:p>
          <a:p>
            <a:r>
              <a:rPr lang="en-US" sz="2400" dirty="0"/>
              <a:t>Select Results</a:t>
            </a:r>
          </a:p>
          <a:p>
            <a:endParaRPr lang="en-US" sz="2400" dirty="0"/>
          </a:p>
          <a:p>
            <a:r>
              <a:rPr lang="en-US" sz="2400" dirty="0"/>
              <a:t>REMINDER: please post game results within </a:t>
            </a:r>
            <a:r>
              <a:rPr lang="en-US" sz="2400" b="1" dirty="0"/>
              <a:t>24 hours </a:t>
            </a:r>
            <a:r>
              <a:rPr lang="en-US" sz="2400" dirty="0"/>
              <a:t>after the game ends. This is especially important in “player pitch” leagues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A156A-67F4-AD26-0C3D-54BAEC8C8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643" y="1201480"/>
            <a:ext cx="8212157" cy="52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BD3C-0B19-E870-91C9-0A64E0154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72D6-1A0B-2320-BD83-0B0A10D0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99"/>
            <a:ext cx="10515600" cy="836354"/>
          </a:xfrm>
        </p:spPr>
        <p:txBody>
          <a:bodyPr/>
          <a:lstStyle/>
          <a:p>
            <a:pPr algn="ctr"/>
            <a:r>
              <a:rPr lang="en-US" dirty="0"/>
              <a:t>Entering Game Scores &amp; Pitch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49EE-F890-1E93-CE1E-02393114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34530"/>
            <a:ext cx="2521688" cy="4954594"/>
          </a:xfrm>
        </p:spPr>
        <p:txBody>
          <a:bodyPr>
            <a:normAutofit/>
          </a:bodyPr>
          <a:lstStyle/>
          <a:p>
            <a:r>
              <a:rPr lang="en-US" sz="2400" dirty="0"/>
              <a:t>Select Edit Scores</a:t>
            </a:r>
          </a:p>
          <a:p>
            <a:r>
              <a:rPr lang="en-US" sz="2400" dirty="0"/>
              <a:t>Enter each team’s score</a:t>
            </a:r>
          </a:p>
          <a:p>
            <a:endParaRPr lang="en-US" sz="2400" dirty="0"/>
          </a:p>
          <a:p>
            <a:r>
              <a:rPr lang="en-US" sz="2400" dirty="0"/>
              <a:t>New for 2026: scroll down and record the </a:t>
            </a:r>
            <a:r>
              <a:rPr lang="en-US" sz="2400" u="sng" dirty="0"/>
              <a:t>pitch count </a:t>
            </a:r>
            <a:r>
              <a:rPr lang="en-US" sz="2400" dirty="0"/>
              <a:t>for each player that pitched for each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C772C-4A9F-73F3-DAD9-EE31B42C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9219" y="1131836"/>
            <a:ext cx="8204838" cy="535998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F1215B9-74BB-2C5A-7996-B3E38A1274B1}"/>
              </a:ext>
            </a:extLst>
          </p:cNvPr>
          <p:cNvSpPr/>
          <p:nvPr/>
        </p:nvSpPr>
        <p:spPr>
          <a:xfrm>
            <a:off x="2462463" y="6063916"/>
            <a:ext cx="525285" cy="3689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3CFEE-E6B1-DDEF-8C63-C6422EA3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1488-7627-87B2-2B06-6EA183CF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99"/>
            <a:ext cx="10515600" cy="836354"/>
          </a:xfrm>
        </p:spPr>
        <p:txBody>
          <a:bodyPr/>
          <a:lstStyle/>
          <a:p>
            <a:pPr algn="ctr"/>
            <a:r>
              <a:rPr lang="en-US" dirty="0"/>
              <a:t>Entering Pitch Counts by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0380-AA7C-4B1A-60E7-C0665D9F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34530"/>
            <a:ext cx="2521688" cy="4954594"/>
          </a:xfrm>
        </p:spPr>
        <p:txBody>
          <a:bodyPr>
            <a:normAutofit/>
          </a:bodyPr>
          <a:lstStyle/>
          <a:p>
            <a:r>
              <a:rPr lang="en-US" sz="2400" dirty="0"/>
              <a:t>Enter the number of pitches thrown by every player that pitched for each team</a:t>
            </a:r>
          </a:p>
          <a:p>
            <a:r>
              <a:rPr lang="en-US" sz="2400" dirty="0"/>
              <a:t>Do not enter other stats</a:t>
            </a:r>
          </a:p>
          <a:p>
            <a:r>
              <a:rPr lang="en-US" sz="2400" dirty="0"/>
              <a:t>Scroll to the bottom of the page and “Save” when done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2967B-0D12-D3CA-C155-05745117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63" y="1160935"/>
            <a:ext cx="7748337" cy="2172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12F6B-4544-6530-EE3E-E47504E4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63" y="3524371"/>
            <a:ext cx="7748337" cy="2043518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A7E0570-311D-3ADD-443F-030F5041A6CB}"/>
              </a:ext>
            </a:extLst>
          </p:cNvPr>
          <p:cNvSpPr/>
          <p:nvPr/>
        </p:nvSpPr>
        <p:spPr>
          <a:xfrm>
            <a:off x="7443544" y="1160935"/>
            <a:ext cx="417094" cy="395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4AE74-6D7B-2B39-12F4-9A642129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956" y="5697065"/>
            <a:ext cx="1209844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553D-D7C9-E052-C427-C6F7786C6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8203-3C37-7F39-1A60-54AC9D6E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99"/>
            <a:ext cx="10515600" cy="836354"/>
          </a:xfrm>
        </p:spPr>
        <p:txBody>
          <a:bodyPr/>
          <a:lstStyle/>
          <a:p>
            <a:pPr algn="ctr"/>
            <a:r>
              <a:rPr lang="en-US" dirty="0"/>
              <a:t>Email Confirming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3130-381C-DAE4-320A-90ECC885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34530"/>
            <a:ext cx="2521688" cy="49545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you’ve entered the information correctly and Saved, the system will send an email showing the results</a:t>
            </a:r>
          </a:p>
          <a:p>
            <a:r>
              <a:rPr lang="en-US" sz="2400" dirty="0"/>
              <a:t>Contact for questions: </a:t>
            </a:r>
            <a:r>
              <a:rPr lang="en-US" sz="2400" dirty="0">
                <a:solidFill>
                  <a:srgbClr val="0070C0"/>
                </a:solidFill>
              </a:rPr>
              <a:t>mike.bryson@troybaseballboosters.com</a:t>
            </a:r>
          </a:p>
          <a:p>
            <a:r>
              <a:rPr lang="en-US" sz="2400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BE649-A22C-0367-3913-AC0FBAB3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539" y="1164879"/>
            <a:ext cx="5332211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Entering Scores  &amp;  Pitch Counts</vt:lpstr>
      <vt:lpstr>Entering Game Scores</vt:lpstr>
      <vt:lpstr>Entering Game Scores</vt:lpstr>
      <vt:lpstr>Entering Game Scores &amp; Pitch Counts</vt:lpstr>
      <vt:lpstr>Entering Pitch Counts by Player</vt:lpstr>
      <vt:lpstr>Email Confirming the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Bryson</dc:creator>
  <cp:lastModifiedBy>Mike Bryson</cp:lastModifiedBy>
  <cp:revision>5</cp:revision>
  <dcterms:created xsi:type="dcterms:W3CDTF">2026-03-01T22:02:19Z</dcterms:created>
  <dcterms:modified xsi:type="dcterms:W3CDTF">2026-03-02T00:57:20Z</dcterms:modified>
</cp:coreProperties>
</file>